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o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okpta.org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billc@health.ok.gov" TargetMode="External"/><Relationship Id="rId7" Type="http://schemas.openxmlformats.org/officeDocument/2006/relationships/hyperlink" Target="http://www.ccsso.org/Who_We_Are/Meet_the_Chiefs.html?State=Oklahoma%20State%20Department%20of%20Education" TargetMode="External"/><Relationship Id="rId12" Type="http://schemas.openxmlformats.org/officeDocument/2006/relationships/hyperlink" Target="https://www.ok.gov/governor/" TargetMode="External"/><Relationship Id="rId2" Type="http://schemas.openxmlformats.org/officeDocument/2006/relationships/hyperlink" Target="mailto:sherry.fisher@sde.ok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sde.ok.gov/sde/physical-education-and-health" TargetMode="External"/><Relationship Id="rId11" Type="http://schemas.openxmlformats.org/officeDocument/2006/relationships/hyperlink" Target="http://www.ccosa.org/index.php?oassp" TargetMode="External"/><Relationship Id="rId5" Type="http://schemas.openxmlformats.org/officeDocument/2006/relationships/hyperlink" Target="http://sde.ok.gov/sde/" TargetMode="External"/><Relationship Id="rId10" Type="http://schemas.openxmlformats.org/officeDocument/2006/relationships/hyperlink" Target="http://www.ccosa.org/index.php?oaesp" TargetMode="External"/><Relationship Id="rId4" Type="http://schemas.openxmlformats.org/officeDocument/2006/relationships/hyperlink" Target="http://sde.ok.gov/sde/essa" TargetMode="External"/><Relationship Id="rId9" Type="http://schemas.openxmlformats.org/officeDocument/2006/relationships/hyperlink" Target="http://www.ccos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OKLAHOMA!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2867" r="21397" b="44853"/>
          <a:stretch/>
        </p:blipFill>
        <p:spPr bwMode="auto">
          <a:xfrm>
            <a:off x="1062317" y="0"/>
            <a:ext cx="9968448" cy="32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39889" r="53858" b="9559"/>
          <a:stretch/>
        </p:blipFill>
        <p:spPr bwMode="auto">
          <a:xfrm>
            <a:off x="3354188" y="2998694"/>
            <a:ext cx="5123329" cy="369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7647" r="53342" b="61029"/>
          <a:stretch/>
        </p:blipFill>
        <p:spPr bwMode="auto">
          <a:xfrm>
            <a:off x="167235" y="3711388"/>
            <a:ext cx="3186953" cy="15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Oklahoma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4150" y="4815968"/>
            <a:ext cx="317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www.oahperd.org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4" t="8784" r="2009" b="34531"/>
          <a:stretch/>
        </p:blipFill>
        <p:spPr>
          <a:xfrm>
            <a:off x="2369710" y="1524820"/>
            <a:ext cx="7452580" cy="31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Oklahoma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93729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Sherry Fisher</a:t>
            </a:r>
            <a:r>
              <a:rPr lang="en-US" sz="2000" dirty="0"/>
              <a:t>, Dept of Ed HPE Specialist, 405-522-4499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Bill Cash</a:t>
            </a:r>
            <a:r>
              <a:rPr lang="en-US" sz="2000" dirty="0"/>
              <a:t>, Dept of Health PA Specialist, 405-271-3619</a:t>
            </a:r>
          </a:p>
          <a:p>
            <a:r>
              <a:rPr lang="en-US" sz="2400" dirty="0"/>
              <a:t>Oklahoma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Oklahoma State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Health &amp; Physical Education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Oklahoma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Oklahoma School Administrators</a:t>
            </a:r>
            <a:br>
              <a:rPr lang="en-US" sz="2000" b="1" dirty="0"/>
            </a:br>
            <a:r>
              <a:rPr lang="en-US" sz="2000" b="1" u="sng" dirty="0">
                <a:hlinkClick r:id="rId10"/>
              </a:rPr>
              <a:t>Oklahoma Elementary School Principals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Oklahoma Secondary School Principals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Mary Fallin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1359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Oklahoma AHPERD Advocates for YOU!</vt:lpstr>
      <vt:lpstr>Oklahoma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177</cp:revision>
  <dcterms:created xsi:type="dcterms:W3CDTF">2015-10-25T21:50:48Z</dcterms:created>
  <dcterms:modified xsi:type="dcterms:W3CDTF">2017-06-14T15:59:30Z</dcterms:modified>
</cp:coreProperties>
</file>